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5" r:id="rId3"/>
    <p:sldId id="392" r:id="rId4"/>
    <p:sldId id="394" r:id="rId5"/>
    <p:sldId id="387" r:id="rId6"/>
    <p:sldId id="369" r:id="rId7"/>
    <p:sldId id="389" r:id="rId8"/>
    <p:sldId id="395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1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44EEA-7E4E-4A8B-BCFC-7443BDBFE7F2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19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44EEA-7E4E-4A8B-BCFC-7443BDBFE7F2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42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44EEA-7E4E-4A8B-BCFC-7443BDBFE7F2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829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0939" y="200501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44EEA-7E4E-4A8B-BCFC-7443BDBFE7F2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87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44EEA-7E4E-4A8B-BCFC-7443BDBFE7F2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44EEA-7E4E-4A8B-BCFC-7443BDBFE7F2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06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44EEA-7E4E-4A8B-BCFC-7443BDBFE7F2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317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44EEA-7E4E-4A8B-BCFC-7443BDBFE7F2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65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44EEA-7E4E-4A8B-BCFC-7443BDBFE7F2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6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44EEA-7E4E-4A8B-BCFC-7443BDBFE7F2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4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44EEA-7E4E-4A8B-BCFC-7443BDBFE7F2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692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E9368-A702-4BEB-BD7D-1013298D833C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849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30" y="5799760"/>
            <a:ext cx="6667929" cy="375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6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28700" y="258248"/>
            <a:ext cx="7043894" cy="1754605"/>
          </a:xfrm>
        </p:spPr>
        <p:txBody>
          <a:bodyPr>
            <a:normAutofit fontScale="90000"/>
          </a:bodyPr>
          <a:lstStyle/>
          <a:p>
            <a:r>
              <a:rPr lang="de-DE" sz="4400" b="1" dirty="0" smtClean="0"/>
              <a:t>Äthiopienreise August 2019</a:t>
            </a:r>
            <a:br>
              <a:rPr lang="de-DE" sz="4400" b="1" dirty="0" smtClean="0"/>
            </a:br>
            <a:r>
              <a:rPr lang="de-DE" sz="4400" b="1" dirty="0" smtClean="0"/>
              <a:t>und</a:t>
            </a:r>
            <a:br>
              <a:rPr lang="de-DE" sz="4400" b="1" dirty="0" smtClean="0"/>
            </a:br>
            <a:r>
              <a:rPr lang="de-DE" sz="4400" b="1" dirty="0" smtClean="0"/>
              <a:t>Wasserprojekt für Yanbeli</a:t>
            </a:r>
            <a:endParaRPr lang="de-DE" sz="4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24" y="2190306"/>
            <a:ext cx="4923099" cy="387025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221" y="2190307"/>
            <a:ext cx="3400745" cy="387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17A14B8-2BB7-4017-BF5A-056A69474D70}" type="slidenum">
              <a:rPr lang="de-DE" altLang="de-DE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de-DE" altLang="de-DE" sz="140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291081" y="23090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 smtClean="0"/>
              <a:t>Äthiopienreise August 2019</a:t>
            </a:r>
          </a:p>
          <a:p>
            <a:r>
              <a:rPr lang="de-DE" b="1" dirty="0" smtClean="0"/>
              <a:t>Regenzeit in Äthiopien</a:t>
            </a:r>
            <a:endParaRPr lang="de-DE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1" y="2827928"/>
            <a:ext cx="5510419" cy="371098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191" y="230908"/>
            <a:ext cx="5928899" cy="341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99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4032" y="1335162"/>
            <a:ext cx="6853961" cy="4351337"/>
          </a:xfrm>
          <a:prstGeom prst="rect">
            <a:avLst/>
          </a:prstGeom>
        </p:spPr>
      </p:pic>
      <p:sp>
        <p:nvSpPr>
          <p:cNvPr id="5" name="Titel 1"/>
          <p:cNvSpPr txBox="1">
            <a:spLocks noGrp="1"/>
          </p:cNvSpPr>
          <p:nvPr>
            <p:ph type="title"/>
          </p:nvPr>
        </p:nvSpPr>
        <p:spPr>
          <a:xfrm>
            <a:off x="487325" y="10994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 smtClean="0"/>
              <a:t>Äthiopienreise August 2019</a:t>
            </a:r>
          </a:p>
          <a:p>
            <a:r>
              <a:rPr lang="de-DE" b="1" dirty="0" smtClean="0"/>
              <a:t>Regenzeit in Äthiopien</a:t>
            </a:r>
            <a:endParaRPr lang="de-DE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25" y="1648045"/>
            <a:ext cx="4160437" cy="49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7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02" y="6088"/>
            <a:ext cx="10515600" cy="1325563"/>
          </a:xfrm>
        </p:spPr>
        <p:txBody>
          <a:bodyPr/>
          <a:lstStyle/>
          <a:p>
            <a:r>
              <a:rPr lang="de-DE" sz="2400" b="1" dirty="0">
                <a:solidFill>
                  <a:prstClr val="black"/>
                </a:solidFill>
              </a:rPr>
              <a:t>Äthiopienreise August </a:t>
            </a:r>
            <a:r>
              <a:rPr lang="de-DE" sz="2400" b="1" dirty="0" smtClean="0">
                <a:solidFill>
                  <a:prstClr val="black"/>
                </a:solidFill>
              </a:rPr>
              <a:t>2019</a:t>
            </a:r>
            <a:br>
              <a:rPr lang="de-DE" sz="2400" b="1" dirty="0" smtClean="0">
                <a:solidFill>
                  <a:prstClr val="black"/>
                </a:solidFill>
              </a:rPr>
            </a:br>
            <a:r>
              <a:rPr lang="de-DE" b="1" dirty="0" smtClean="0"/>
              <a:t>Yanbeli zur Regenzeit</a:t>
            </a:r>
            <a:endParaRPr lang="de-DE" b="1" dirty="0"/>
          </a:p>
        </p:txBody>
      </p:sp>
      <p:pic>
        <p:nvPicPr>
          <p:cNvPr id="4" name="P116095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0065" y="1069793"/>
            <a:ext cx="7049386" cy="5286557"/>
          </a:xfrm>
        </p:spPr>
      </p:pic>
      <p:sp>
        <p:nvSpPr>
          <p:cNvPr id="7" name="Vertikaler Bildlauf 6"/>
          <p:cNvSpPr/>
          <p:nvPr/>
        </p:nvSpPr>
        <p:spPr>
          <a:xfrm>
            <a:off x="7825563" y="5443869"/>
            <a:ext cx="682398" cy="62200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566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17A14B8-2BB7-4017-BF5A-056A69474D70}" type="slidenum">
              <a:rPr lang="de-DE" altLang="de-DE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de-DE" altLang="de-DE" sz="14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21" y="1701874"/>
            <a:ext cx="5681371" cy="4444298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27837" y="37631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prstClr val="black"/>
                </a:solidFill>
              </a:rPr>
              <a:t>Äthiopienreise August </a:t>
            </a:r>
            <a:r>
              <a:rPr lang="de-DE" sz="2400" b="1" dirty="0" smtClean="0">
                <a:solidFill>
                  <a:prstClr val="black"/>
                </a:solidFill>
              </a:rPr>
              <a:t>2019</a:t>
            </a:r>
          </a:p>
          <a:p>
            <a:r>
              <a:rPr lang="de-DE" b="1" dirty="0" smtClean="0"/>
              <a:t>Yanbeli zur Regenzeit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163" y="0"/>
            <a:ext cx="5038725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96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B1A45D-4B2C-407B-8F58-DC134214C5BE}" type="slidenum">
              <a:rPr lang="de-DE" altLang="de-DE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de-DE" altLang="de-DE" sz="140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06572" y="24816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 smtClean="0"/>
              <a:t>Lokale Mitarbeiter</a:t>
            </a:r>
          </a:p>
          <a:p>
            <a:r>
              <a:rPr lang="de-DE" b="1" dirty="0" smtClean="0"/>
              <a:t>Oliver, Worku, Elsa</a:t>
            </a:r>
            <a:endParaRPr lang="de-DE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72" y="1726813"/>
            <a:ext cx="5307852" cy="421486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777" y="150628"/>
            <a:ext cx="5684527" cy="38871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64" y="4197318"/>
            <a:ext cx="2326647" cy="19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5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35187" y="10838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 smtClean="0"/>
              <a:t>Wasserprojekt</a:t>
            </a:r>
          </a:p>
          <a:p>
            <a:r>
              <a:rPr lang="de-DE" b="1" dirty="0" smtClean="0"/>
              <a:t>Wasser- und Energiebehörde in </a:t>
            </a:r>
            <a:r>
              <a:rPr lang="de-DE" b="1" dirty="0" err="1" smtClean="0"/>
              <a:t>Welkite</a:t>
            </a:r>
            <a:endParaRPr lang="de-DE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43" y="2158411"/>
            <a:ext cx="5970959" cy="442812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4" y="1658680"/>
            <a:ext cx="4447789" cy="34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4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052" y="141841"/>
            <a:ext cx="10515600" cy="1325563"/>
          </a:xfrm>
        </p:spPr>
        <p:txBody>
          <a:bodyPr/>
          <a:lstStyle/>
          <a:p>
            <a:r>
              <a:rPr lang="de-DE" sz="2400" b="1" dirty="0">
                <a:solidFill>
                  <a:prstClr val="black"/>
                </a:solidFill>
              </a:rPr>
              <a:t>Wasserprojekt </a:t>
            </a:r>
            <a:r>
              <a:rPr lang="de-DE" sz="2400" b="1" dirty="0" smtClean="0">
                <a:solidFill>
                  <a:prstClr val="black"/>
                </a:solidFill>
              </a:rPr>
              <a:t/>
            </a:r>
            <a:br>
              <a:rPr lang="de-DE" sz="2400" b="1" dirty="0" smtClean="0">
                <a:solidFill>
                  <a:prstClr val="black"/>
                </a:solidFill>
              </a:rPr>
            </a:br>
            <a:r>
              <a:rPr lang="de-DE" b="1" dirty="0" smtClean="0"/>
              <a:t>„Alter Bohrstandort“</a:t>
            </a:r>
            <a:endParaRPr lang="de-DE" b="1" dirty="0"/>
          </a:p>
        </p:txBody>
      </p:sp>
      <p:pic>
        <p:nvPicPr>
          <p:cNvPr id="5" name="P11609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5487" y="1229924"/>
            <a:ext cx="6624085" cy="4968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039" y="5344817"/>
            <a:ext cx="70110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Breitbild</PresentationFormat>
  <Paragraphs>16</Paragraphs>
  <Slides>8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Office Theme</vt:lpstr>
      <vt:lpstr>Äthiopienreise August 2019 und Wasserprojekt für Yanbeli</vt:lpstr>
      <vt:lpstr>PowerPoint-Präsentation</vt:lpstr>
      <vt:lpstr>Äthiopienreise August 2019 Regenzeit in Äthiopien</vt:lpstr>
      <vt:lpstr>Äthiopienreise August 2019 Yanbeli zur Regenzeit</vt:lpstr>
      <vt:lpstr>PowerPoint-Präsentation</vt:lpstr>
      <vt:lpstr>PowerPoint-Präsentation</vt:lpstr>
      <vt:lpstr>PowerPoint-Präsentation</vt:lpstr>
      <vt:lpstr>Wasserprojekt  „Alter Bohrstandort“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Klaus Just</dc:creator>
  <cp:lastModifiedBy>Klaus Just</cp:lastModifiedBy>
  <cp:revision>124</cp:revision>
  <dcterms:created xsi:type="dcterms:W3CDTF">2015-11-03T21:13:39Z</dcterms:created>
  <dcterms:modified xsi:type="dcterms:W3CDTF">2019-10-06T13:17:58Z</dcterms:modified>
</cp:coreProperties>
</file>